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4"/>
  </p:sldMasterIdLst>
  <p:notesMasterIdLst>
    <p:notesMasterId r:id="rId9"/>
  </p:notesMasterIdLst>
  <p:handoutMasterIdLst>
    <p:handoutMasterId r:id="rId10"/>
  </p:handoutMasterIdLst>
  <p:sldIdLst>
    <p:sldId id="440" r:id="rId5"/>
    <p:sldId id="439" r:id="rId6"/>
    <p:sldId id="442" r:id="rId7"/>
    <p:sldId id="443" r:id="rId8"/>
  </p:sldIdLst>
  <p:sldSz cx="12192000" cy="6858000"/>
  <p:notesSz cx="6797675" cy="9926638"/>
  <p:embeddedFontLst>
    <p:embeddedFont>
      <p:font typeface="맑은 고딕" panose="020B0503020000020004" pitchFamily="50" charset="-127"/>
      <p:regular r:id="rId11"/>
      <p:bold r:id="rId12"/>
    </p:embeddedFont>
    <p:embeddedFont>
      <p:font typeface="HY중고딕" panose="02030600000101010101" pitchFamily="18" charset="-127"/>
      <p:regular r:id="rId13"/>
    </p:embeddedFont>
    <p:embeddedFont>
      <p:font typeface="HY견고딕" panose="02030600000101010101" pitchFamily="18" charset="-127"/>
      <p:regular r:id="rId14"/>
    </p:embeddedFont>
    <p:embeddedFont>
      <p:font typeface="나눔고딕" panose="020D0604000000000000" pitchFamily="50" charset="-127"/>
      <p:regular r:id="rId1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27CB7E0C-8601-4090-B7F7-E656280ADBE3}">
          <p14:sldIdLst>
            <p14:sldId id="440"/>
            <p14:sldId id="439"/>
            <p14:sldId id="442"/>
            <p14:sldId id="44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  <p:cmAuthor id="2" name="링크플러스사업단" initials="링" lastIdx="14" clrIdx="1">
    <p:extLst>
      <p:ext uri="{19B8F6BF-5375-455C-9EA6-DF929625EA0E}">
        <p15:presenceInfo xmlns:p15="http://schemas.microsoft.com/office/powerpoint/2012/main" userId="링크플러스사업단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B2C4"/>
    <a:srgbClr val="4359A4"/>
    <a:srgbClr val="5D85C7"/>
    <a:srgbClr val="DDE3E8"/>
    <a:srgbClr val="235729"/>
    <a:srgbClr val="EE5F4A"/>
    <a:srgbClr val="2B6B33"/>
    <a:srgbClr val="7AA7DA"/>
    <a:srgbClr val="0157A5"/>
    <a:srgbClr val="20A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17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996" y="108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1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59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10" Type="http://schemas.openxmlformats.org/officeDocument/2006/relationships/handoutMaster" Target="handoutMasters/handoutMaster1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김동욱" userId="b708a221-d8c8-4e6d-a3d9-7c26217d2129" providerId="ADAL" clId="{DFDCAFA6-61E3-44A2-9500-2D44EF8394A6}"/>
    <pc:docChg chg="custSel modSld">
      <pc:chgData name="김동욱" userId="b708a221-d8c8-4e6d-a3d9-7c26217d2129" providerId="ADAL" clId="{DFDCAFA6-61E3-44A2-9500-2D44EF8394A6}" dt="2021-08-31T08:25:07.952" v="48" actId="1076"/>
      <pc:docMkLst>
        <pc:docMk/>
      </pc:docMkLst>
      <pc:sldChg chg="addSp delSp modSp">
        <pc:chgData name="김동욱" userId="b708a221-d8c8-4e6d-a3d9-7c26217d2129" providerId="ADAL" clId="{DFDCAFA6-61E3-44A2-9500-2D44EF8394A6}" dt="2021-08-31T08:25:07.952" v="48" actId="1076"/>
        <pc:sldMkLst>
          <pc:docMk/>
          <pc:sldMk cId="3339960694" sldId="400"/>
        </pc:sldMkLst>
        <pc:spChg chg="add del mod">
          <ac:chgData name="김동욱" userId="b708a221-d8c8-4e6d-a3d9-7c26217d2129" providerId="ADAL" clId="{DFDCAFA6-61E3-44A2-9500-2D44EF8394A6}" dt="2021-08-31T08:23:16.815" v="41"/>
          <ac:spMkLst>
            <pc:docMk/>
            <pc:sldMk cId="3339960694" sldId="400"/>
            <ac:spMk id="3" creationId="{81E6825B-F9C7-412F-BF86-20A7F5F1BD9F}"/>
          </ac:spMkLst>
        </pc:spChg>
        <pc:spChg chg="add mod">
          <ac:chgData name="김동욱" userId="b708a221-d8c8-4e6d-a3d9-7c26217d2129" providerId="ADAL" clId="{DFDCAFA6-61E3-44A2-9500-2D44EF8394A6}" dt="2021-08-31T08:25:06.215" v="47" actId="1076"/>
          <ac:spMkLst>
            <pc:docMk/>
            <pc:sldMk cId="3339960694" sldId="400"/>
            <ac:spMk id="8" creationId="{76DD19E4-A9AF-4EEA-96BC-22DEF193EA1C}"/>
          </ac:spMkLst>
        </pc:spChg>
        <pc:picChg chg="del">
          <ac:chgData name="김동욱" userId="b708a221-d8c8-4e6d-a3d9-7c26217d2129" providerId="ADAL" clId="{DFDCAFA6-61E3-44A2-9500-2D44EF8394A6}" dt="2021-08-31T08:16:46.296" v="0" actId="478"/>
          <ac:picMkLst>
            <pc:docMk/>
            <pc:sldMk cId="3339960694" sldId="400"/>
            <ac:picMk id="4" creationId="{5D5A21D6-00B2-4857-8EB6-22024E58D79D}"/>
          </ac:picMkLst>
        </pc:picChg>
        <pc:picChg chg="add mod">
          <ac:chgData name="김동욱" userId="b708a221-d8c8-4e6d-a3d9-7c26217d2129" providerId="ADAL" clId="{DFDCAFA6-61E3-44A2-9500-2D44EF8394A6}" dt="2021-08-31T08:22:53.108" v="34" actId="1076"/>
          <ac:picMkLst>
            <pc:docMk/>
            <pc:sldMk cId="3339960694" sldId="400"/>
            <ac:picMk id="5" creationId="{CB40099C-778C-48F5-A428-B0952A53E987}"/>
          </ac:picMkLst>
        </pc:picChg>
        <pc:picChg chg="add mod">
          <ac:chgData name="김동욱" userId="b708a221-d8c8-4e6d-a3d9-7c26217d2129" providerId="ADAL" clId="{DFDCAFA6-61E3-44A2-9500-2D44EF8394A6}" dt="2021-08-31T08:25:03.918" v="46" actId="1076"/>
          <ac:picMkLst>
            <pc:docMk/>
            <pc:sldMk cId="3339960694" sldId="400"/>
            <ac:picMk id="6" creationId="{9FB67DA6-31E1-4AF1-8A65-6041E8595A90}"/>
          </ac:picMkLst>
        </pc:picChg>
        <pc:picChg chg="add del mod">
          <ac:chgData name="김동욱" userId="b708a221-d8c8-4e6d-a3d9-7c26217d2129" providerId="ADAL" clId="{DFDCAFA6-61E3-44A2-9500-2D44EF8394A6}" dt="2021-08-31T08:22:32.693" v="21" actId="478"/>
          <ac:picMkLst>
            <pc:docMk/>
            <pc:sldMk cId="3339960694" sldId="400"/>
            <ac:picMk id="7" creationId="{78DB9D82-30C7-4636-9672-00BD46A54DE9}"/>
          </ac:picMkLst>
        </pc:picChg>
        <pc:picChg chg="add mod">
          <ac:chgData name="김동욱" userId="b708a221-d8c8-4e6d-a3d9-7c26217d2129" providerId="ADAL" clId="{DFDCAFA6-61E3-44A2-9500-2D44EF8394A6}" dt="2021-08-31T08:25:07.952" v="48" actId="1076"/>
          <ac:picMkLst>
            <pc:docMk/>
            <pc:sldMk cId="3339960694" sldId="400"/>
            <ac:picMk id="9" creationId="{054883B1-E524-43E3-B59C-C16940E74566}"/>
          </ac:picMkLst>
        </pc:picChg>
      </pc:sldChg>
    </pc:docChg>
  </pc:docChgLst>
  <pc:docChgLst>
    <pc:chgData name="김동욱" userId="b708a221-d8c8-4e6d-a3d9-7c26217d2129" providerId="ADAL" clId="{664F75D9-4126-473A-A7E5-A54724918A03}"/>
    <pc:docChg chg="undo custSel addSld delSld modSld modSection">
      <pc:chgData name="김동욱" userId="b708a221-d8c8-4e6d-a3d9-7c26217d2129" providerId="ADAL" clId="{664F75D9-4126-473A-A7E5-A54724918A03}" dt="2021-08-31T08:11:51.952" v="266" actId="1076"/>
      <pc:docMkLst>
        <pc:docMk/>
      </pc:docMkLst>
      <pc:sldChg chg="addSp delSp modSp">
        <pc:chgData name="김동욱" userId="b708a221-d8c8-4e6d-a3d9-7c26217d2129" providerId="ADAL" clId="{664F75D9-4126-473A-A7E5-A54724918A03}" dt="2021-08-31T07:48:03.654" v="34" actId="478"/>
        <pc:sldMkLst>
          <pc:docMk/>
          <pc:sldMk cId="2212856676" sldId="272"/>
        </pc:sldMkLst>
        <pc:spChg chg="add del mod">
          <ac:chgData name="김동욱" userId="b708a221-d8c8-4e6d-a3d9-7c26217d2129" providerId="ADAL" clId="{664F75D9-4126-473A-A7E5-A54724918A03}" dt="2021-08-31T07:48:03.654" v="34" actId="478"/>
          <ac:spMkLst>
            <pc:docMk/>
            <pc:sldMk cId="2212856676" sldId="272"/>
            <ac:spMk id="2" creationId="{C4AF5321-E6F7-49E0-BF22-4C0F6743B5E4}"/>
          </ac:spMkLst>
        </pc:spChg>
        <pc:spChg chg="mod">
          <ac:chgData name="김동욱" userId="b708a221-d8c8-4e6d-a3d9-7c26217d2129" providerId="ADAL" clId="{664F75D9-4126-473A-A7E5-A54724918A03}" dt="2021-08-31T07:46:34.763" v="2" actId="20577"/>
          <ac:spMkLst>
            <pc:docMk/>
            <pc:sldMk cId="2212856676" sldId="272"/>
            <ac:spMk id="7" creationId="{4E96864C-6CED-42D3-9C6D-4B339CB4870B}"/>
          </ac:spMkLst>
        </pc:spChg>
      </pc:sldChg>
      <pc:sldChg chg="modSp">
        <pc:chgData name="김동욱" userId="b708a221-d8c8-4e6d-a3d9-7c26217d2129" providerId="ADAL" clId="{664F75D9-4126-473A-A7E5-A54724918A03}" dt="2021-08-31T08:02:48.196" v="211" actId="692"/>
        <pc:sldMkLst>
          <pc:docMk/>
          <pc:sldMk cId="2731349156" sldId="318"/>
        </pc:sldMkLst>
        <pc:cxnChg chg="mod">
          <ac:chgData name="김동욱" userId="b708a221-d8c8-4e6d-a3d9-7c26217d2129" providerId="ADAL" clId="{664F75D9-4126-473A-A7E5-A54724918A03}" dt="2021-08-31T08:02:15.952" v="207" actId="692"/>
          <ac:cxnSpMkLst>
            <pc:docMk/>
            <pc:sldMk cId="2731349156" sldId="318"/>
            <ac:cxnSpMk id="5" creationId="{F0D89198-8D7C-4B53-9880-D46F16FE1EC5}"/>
          </ac:cxnSpMkLst>
        </pc:cxnChg>
        <pc:cxnChg chg="mod">
          <ac:chgData name="김동욱" userId="b708a221-d8c8-4e6d-a3d9-7c26217d2129" providerId="ADAL" clId="{664F75D9-4126-473A-A7E5-A54724918A03}" dt="2021-08-31T08:02:43.490" v="210" actId="14100"/>
          <ac:cxnSpMkLst>
            <pc:docMk/>
            <pc:sldMk cId="2731349156" sldId="318"/>
            <ac:cxnSpMk id="20" creationId="{2083FB26-1EF4-4D84-B9C2-34A9CCBE53AD}"/>
          </ac:cxnSpMkLst>
        </pc:cxnChg>
        <pc:cxnChg chg="mod">
          <ac:chgData name="김동욱" userId="b708a221-d8c8-4e6d-a3d9-7c26217d2129" providerId="ADAL" clId="{664F75D9-4126-473A-A7E5-A54724918A03}" dt="2021-08-31T08:02:15.952" v="207" actId="692"/>
          <ac:cxnSpMkLst>
            <pc:docMk/>
            <pc:sldMk cId="2731349156" sldId="318"/>
            <ac:cxnSpMk id="22" creationId="{76AE97DF-28AC-4235-8E86-35E65B4802CF}"/>
          </ac:cxnSpMkLst>
        </pc:cxnChg>
        <pc:cxnChg chg="mod">
          <ac:chgData name="김동욱" userId="b708a221-d8c8-4e6d-a3d9-7c26217d2129" providerId="ADAL" clId="{664F75D9-4126-473A-A7E5-A54724918A03}" dt="2021-08-31T08:02:15.952" v="207" actId="692"/>
          <ac:cxnSpMkLst>
            <pc:docMk/>
            <pc:sldMk cId="2731349156" sldId="318"/>
            <ac:cxnSpMk id="25" creationId="{02185035-4859-4DFF-BBF6-8FF7B4D30005}"/>
          </ac:cxnSpMkLst>
        </pc:cxnChg>
        <pc:cxnChg chg="mod">
          <ac:chgData name="김동욱" userId="b708a221-d8c8-4e6d-a3d9-7c26217d2129" providerId="ADAL" clId="{664F75D9-4126-473A-A7E5-A54724918A03}" dt="2021-08-31T08:02:15.952" v="207" actId="692"/>
          <ac:cxnSpMkLst>
            <pc:docMk/>
            <pc:sldMk cId="2731349156" sldId="318"/>
            <ac:cxnSpMk id="28" creationId="{549524CC-8882-4C39-9FFE-97C17E1A646D}"/>
          </ac:cxnSpMkLst>
        </pc:cxnChg>
        <pc:cxnChg chg="mod">
          <ac:chgData name="김동욱" userId="b708a221-d8c8-4e6d-a3d9-7c26217d2129" providerId="ADAL" clId="{664F75D9-4126-473A-A7E5-A54724918A03}" dt="2021-08-31T08:02:48.196" v="211" actId="692"/>
          <ac:cxnSpMkLst>
            <pc:docMk/>
            <pc:sldMk cId="2731349156" sldId="318"/>
            <ac:cxnSpMk id="34" creationId="{E1A197A8-6E0D-4A8E-89CE-32665873CB5E}"/>
          </ac:cxnSpMkLst>
        </pc:cxnChg>
        <pc:cxnChg chg="mod">
          <ac:chgData name="김동욱" userId="b708a221-d8c8-4e6d-a3d9-7c26217d2129" providerId="ADAL" clId="{664F75D9-4126-473A-A7E5-A54724918A03}" dt="2021-08-31T08:02:31.821" v="208" actId="14100"/>
          <ac:cxnSpMkLst>
            <pc:docMk/>
            <pc:sldMk cId="2731349156" sldId="318"/>
            <ac:cxnSpMk id="97" creationId="{13CC41CF-9E71-4BA1-9276-1A906E18A260}"/>
          </ac:cxnSpMkLst>
        </pc:cxnChg>
      </pc:sldChg>
      <pc:sldChg chg="modSp">
        <pc:chgData name="김동욱" userId="b708a221-d8c8-4e6d-a3d9-7c26217d2129" providerId="ADAL" clId="{664F75D9-4126-473A-A7E5-A54724918A03}" dt="2021-08-31T07:49:37.930" v="52" actId="20577"/>
        <pc:sldMkLst>
          <pc:docMk/>
          <pc:sldMk cId="977441066" sldId="360"/>
        </pc:sldMkLst>
        <pc:spChg chg="mod">
          <ac:chgData name="김동욱" userId="b708a221-d8c8-4e6d-a3d9-7c26217d2129" providerId="ADAL" clId="{664F75D9-4126-473A-A7E5-A54724918A03}" dt="2021-08-31T07:48:38.802" v="51" actId="6549"/>
          <ac:spMkLst>
            <pc:docMk/>
            <pc:sldMk cId="977441066" sldId="360"/>
            <ac:spMk id="8" creationId="{F5C67EEB-9563-4BE2-B8AF-4691AABA82DC}"/>
          </ac:spMkLst>
        </pc:spChg>
        <pc:graphicFrameChg chg="modGraphic">
          <ac:chgData name="김동욱" userId="b708a221-d8c8-4e6d-a3d9-7c26217d2129" providerId="ADAL" clId="{664F75D9-4126-473A-A7E5-A54724918A03}" dt="2021-08-31T07:49:37.930" v="52" actId="20577"/>
          <ac:graphicFrameMkLst>
            <pc:docMk/>
            <pc:sldMk cId="977441066" sldId="360"/>
            <ac:graphicFrameMk id="2" creationId="{A3021698-D219-49DC-9502-1E387EC627E7}"/>
          </ac:graphicFrameMkLst>
        </pc:graphicFrameChg>
      </pc:sldChg>
      <pc:sldChg chg="del">
        <pc:chgData name="김동욱" userId="b708a221-d8c8-4e6d-a3d9-7c26217d2129" providerId="ADAL" clId="{664F75D9-4126-473A-A7E5-A54724918A03}" dt="2021-08-31T07:46:07.034" v="0" actId="2696"/>
        <pc:sldMkLst>
          <pc:docMk/>
          <pc:sldMk cId="292824193" sldId="363"/>
        </pc:sldMkLst>
      </pc:sldChg>
      <pc:sldChg chg="addSp delSp modSp">
        <pc:chgData name="김동욱" userId="b708a221-d8c8-4e6d-a3d9-7c26217d2129" providerId="ADAL" clId="{664F75D9-4126-473A-A7E5-A54724918A03}" dt="2021-08-31T08:11:51.952" v="266" actId="1076"/>
        <pc:sldMkLst>
          <pc:docMk/>
          <pc:sldMk cId="3882746835" sldId="393"/>
        </pc:sldMkLst>
        <pc:spChg chg="add mod ord">
          <ac:chgData name="김동욱" userId="b708a221-d8c8-4e6d-a3d9-7c26217d2129" providerId="ADAL" clId="{664F75D9-4126-473A-A7E5-A54724918A03}" dt="2021-08-31T08:11:48.399" v="264" actId="14100"/>
          <ac:spMkLst>
            <pc:docMk/>
            <pc:sldMk cId="3882746835" sldId="393"/>
            <ac:spMk id="3" creationId="{4B66750E-DC89-442F-A999-3F0F9F5E9FE6}"/>
          </ac:spMkLst>
        </pc:spChg>
        <pc:spChg chg="mod">
          <ac:chgData name="김동욱" userId="b708a221-d8c8-4e6d-a3d9-7c26217d2129" providerId="ADAL" clId="{664F75D9-4126-473A-A7E5-A54724918A03}" dt="2021-08-31T08:11:51.952" v="266" actId="1076"/>
          <ac:spMkLst>
            <pc:docMk/>
            <pc:sldMk cId="3882746835" sldId="393"/>
            <ac:spMk id="5" creationId="{C9685D49-5219-4EE7-B079-7021B5F1FE61}"/>
          </ac:spMkLst>
        </pc:spChg>
        <pc:picChg chg="add mod">
          <ac:chgData name="김동욱" userId="b708a221-d8c8-4e6d-a3d9-7c26217d2129" providerId="ADAL" clId="{664F75D9-4126-473A-A7E5-A54724918A03}" dt="2021-08-31T08:11:28.885" v="259" actId="1076"/>
          <ac:picMkLst>
            <pc:docMk/>
            <pc:sldMk cId="3882746835" sldId="393"/>
            <ac:picMk id="4" creationId="{49101B34-D606-4F67-911C-E7E282EA55D8}"/>
          </ac:picMkLst>
        </pc:picChg>
        <pc:picChg chg="del">
          <ac:chgData name="김동욱" userId="b708a221-d8c8-4e6d-a3d9-7c26217d2129" providerId="ADAL" clId="{664F75D9-4126-473A-A7E5-A54724918A03}" dt="2021-08-31T08:11:11.254" v="252" actId="478"/>
          <ac:picMkLst>
            <pc:docMk/>
            <pc:sldMk cId="3882746835" sldId="393"/>
            <ac:picMk id="18" creationId="{8697E10B-18F2-4133-8E3E-ED8D99F05B3B}"/>
          </ac:picMkLst>
        </pc:picChg>
      </pc:sldChg>
      <pc:sldChg chg="modSp">
        <pc:chgData name="김동욱" userId="b708a221-d8c8-4e6d-a3d9-7c26217d2129" providerId="ADAL" clId="{664F75D9-4126-473A-A7E5-A54724918A03}" dt="2021-08-31T08:00:57.898" v="206" actId="20577"/>
        <pc:sldMkLst>
          <pc:docMk/>
          <pc:sldMk cId="787627514" sldId="394"/>
        </pc:sldMkLst>
        <pc:spChg chg="mod">
          <ac:chgData name="김동욱" userId="b708a221-d8c8-4e6d-a3d9-7c26217d2129" providerId="ADAL" clId="{664F75D9-4126-473A-A7E5-A54724918A03}" dt="2021-08-31T08:00:57.898" v="206" actId="20577"/>
          <ac:spMkLst>
            <pc:docMk/>
            <pc:sldMk cId="787627514" sldId="394"/>
            <ac:spMk id="2" creationId="{4D29B234-DECA-4229-9600-9A3BCABF1A08}"/>
          </ac:spMkLst>
        </pc:spChg>
      </pc:sldChg>
      <pc:sldChg chg="modSp">
        <pc:chgData name="김동욱" userId="b708a221-d8c8-4e6d-a3d9-7c26217d2129" providerId="ADAL" clId="{664F75D9-4126-473A-A7E5-A54724918A03}" dt="2021-08-31T07:59:59.422" v="194" actId="1076"/>
        <pc:sldMkLst>
          <pc:docMk/>
          <pc:sldMk cId="4223540611" sldId="395"/>
        </pc:sldMkLst>
        <pc:spChg chg="mod">
          <ac:chgData name="김동욱" userId="b708a221-d8c8-4e6d-a3d9-7c26217d2129" providerId="ADAL" clId="{664F75D9-4126-473A-A7E5-A54724918A03}" dt="2021-08-31T07:56:07.345" v="148" actId="20577"/>
          <ac:spMkLst>
            <pc:docMk/>
            <pc:sldMk cId="4223540611" sldId="395"/>
            <ac:spMk id="2" creationId="{4B98325A-D97C-43A1-991A-43F0C06EA1B2}"/>
          </ac:spMkLst>
        </pc:spChg>
        <pc:spChg chg="mod">
          <ac:chgData name="김동욱" userId="b708a221-d8c8-4e6d-a3d9-7c26217d2129" providerId="ADAL" clId="{664F75D9-4126-473A-A7E5-A54724918A03}" dt="2021-08-31T07:59:55.519" v="191" actId="1076"/>
          <ac:spMkLst>
            <pc:docMk/>
            <pc:sldMk cId="4223540611" sldId="395"/>
            <ac:spMk id="5" creationId="{008E7162-3094-4F96-BFD2-E71757AF1C3D}"/>
          </ac:spMkLst>
        </pc:spChg>
        <pc:spChg chg="mod">
          <ac:chgData name="김동욱" userId="b708a221-d8c8-4e6d-a3d9-7c26217d2129" providerId="ADAL" clId="{664F75D9-4126-473A-A7E5-A54724918A03}" dt="2021-08-31T07:59:13.302" v="166" actId="1036"/>
          <ac:spMkLst>
            <pc:docMk/>
            <pc:sldMk cId="4223540611" sldId="395"/>
            <ac:spMk id="27" creationId="{008E7162-3094-4F96-BFD2-E71757AF1C3D}"/>
          </ac:spMkLst>
        </pc:spChg>
        <pc:spChg chg="mod">
          <ac:chgData name="김동욱" userId="b708a221-d8c8-4e6d-a3d9-7c26217d2129" providerId="ADAL" clId="{664F75D9-4126-473A-A7E5-A54724918A03}" dt="2021-08-31T07:59:13.302" v="166" actId="1036"/>
          <ac:spMkLst>
            <pc:docMk/>
            <pc:sldMk cId="4223540611" sldId="395"/>
            <ac:spMk id="32" creationId="{008E7162-3094-4F96-BFD2-E71757AF1C3D}"/>
          </ac:spMkLst>
        </pc:spChg>
        <pc:grpChg chg="mod">
          <ac:chgData name="김동욱" userId="b708a221-d8c8-4e6d-a3d9-7c26217d2129" providerId="ADAL" clId="{664F75D9-4126-473A-A7E5-A54724918A03}" dt="2021-08-31T07:59:55.519" v="191" actId="1076"/>
          <ac:grpSpMkLst>
            <pc:docMk/>
            <pc:sldMk cId="4223540611" sldId="395"/>
            <ac:grpSpMk id="8" creationId="{00000000-0000-0000-0000-000000000000}"/>
          </ac:grpSpMkLst>
        </pc:grpChg>
        <pc:grpChg chg="mod">
          <ac:chgData name="김동욱" userId="b708a221-d8c8-4e6d-a3d9-7c26217d2129" providerId="ADAL" clId="{664F75D9-4126-473A-A7E5-A54724918A03}" dt="2021-08-31T07:59:13.302" v="166" actId="1036"/>
          <ac:grpSpMkLst>
            <pc:docMk/>
            <pc:sldMk cId="4223540611" sldId="395"/>
            <ac:grpSpMk id="28" creationId="{00000000-0000-0000-0000-000000000000}"/>
          </ac:grpSpMkLst>
        </pc:grpChg>
        <pc:picChg chg="mod">
          <ac:chgData name="김동욱" userId="b708a221-d8c8-4e6d-a3d9-7c26217d2129" providerId="ADAL" clId="{664F75D9-4126-473A-A7E5-A54724918A03}" dt="2021-08-31T07:59:59.422" v="194" actId="1076"/>
          <ac:picMkLst>
            <pc:docMk/>
            <pc:sldMk cId="4223540611" sldId="395"/>
            <ac:picMk id="4" creationId="{5D6BA1F3-E92F-46CD-819C-DF294F69FD41}"/>
          </ac:picMkLst>
        </pc:picChg>
      </pc:sldChg>
      <pc:sldChg chg="addSp delSp modSp">
        <pc:chgData name="김동욱" userId="b708a221-d8c8-4e6d-a3d9-7c26217d2129" providerId="ADAL" clId="{664F75D9-4126-473A-A7E5-A54724918A03}" dt="2021-08-31T07:54:54.583" v="139" actId="478"/>
        <pc:sldMkLst>
          <pc:docMk/>
          <pc:sldMk cId="2035611935" sldId="398"/>
        </pc:sldMkLst>
        <pc:spChg chg="mod">
          <ac:chgData name="김동욱" userId="b708a221-d8c8-4e6d-a3d9-7c26217d2129" providerId="ADAL" clId="{664F75D9-4126-473A-A7E5-A54724918A03}" dt="2021-08-31T07:50:44.318" v="62" actId="207"/>
          <ac:spMkLst>
            <pc:docMk/>
            <pc:sldMk cId="2035611935" sldId="398"/>
            <ac:spMk id="3" creationId="{008E7162-3094-4F96-BFD2-E71757AF1C3D}"/>
          </ac:spMkLst>
        </pc:spChg>
        <pc:spChg chg="mod">
          <ac:chgData name="김동욱" userId="b708a221-d8c8-4e6d-a3d9-7c26217d2129" providerId="ADAL" clId="{664F75D9-4126-473A-A7E5-A54724918A03}" dt="2021-08-31T07:50:01.894" v="54" actId="20577"/>
          <ac:spMkLst>
            <pc:docMk/>
            <pc:sldMk cId="2035611935" sldId="398"/>
            <ac:spMk id="4" creationId="{D584BA74-914C-462B-9C48-5A30628AB011}"/>
          </ac:spMkLst>
        </pc:spChg>
        <pc:spChg chg="add del mod">
          <ac:chgData name="김동욱" userId="b708a221-d8c8-4e6d-a3d9-7c26217d2129" providerId="ADAL" clId="{664F75D9-4126-473A-A7E5-A54724918A03}" dt="2021-08-31T07:54:54.583" v="139" actId="478"/>
          <ac:spMkLst>
            <pc:docMk/>
            <pc:sldMk cId="2035611935" sldId="398"/>
            <ac:spMk id="7" creationId="{77E58B74-731A-47BD-8ACD-36B12385CB96}"/>
          </ac:spMkLst>
        </pc:spChg>
        <pc:spChg chg="mod">
          <ac:chgData name="김동욱" userId="b708a221-d8c8-4e6d-a3d9-7c26217d2129" providerId="ADAL" clId="{664F75D9-4126-473A-A7E5-A54724918A03}" dt="2021-08-31T07:54:27.653" v="130" actId="114"/>
          <ac:spMkLst>
            <pc:docMk/>
            <pc:sldMk cId="2035611935" sldId="398"/>
            <ac:spMk id="39" creationId="{3213679E-9913-4F6F-9407-1C3B89C786A0}"/>
          </ac:spMkLst>
        </pc:spChg>
        <pc:spChg chg="mod">
          <ac:chgData name="김동욱" userId="b708a221-d8c8-4e6d-a3d9-7c26217d2129" providerId="ADAL" clId="{664F75D9-4126-473A-A7E5-A54724918A03}" dt="2021-08-31T07:54:09.489" v="129" actId="1037"/>
          <ac:spMkLst>
            <pc:docMk/>
            <pc:sldMk cId="2035611935" sldId="398"/>
            <ac:spMk id="94" creationId="{212503DD-B3C4-4182-BC4F-40EF7E463F57}"/>
          </ac:spMkLst>
        </pc:spChg>
      </pc:sldChg>
      <pc:sldChg chg="modSp">
        <pc:chgData name="김동욱" userId="b708a221-d8c8-4e6d-a3d9-7c26217d2129" providerId="ADAL" clId="{664F75D9-4126-473A-A7E5-A54724918A03}" dt="2021-08-31T07:55:46.384" v="144" actId="20577"/>
        <pc:sldMkLst>
          <pc:docMk/>
          <pc:sldMk cId="2051020429" sldId="399"/>
        </pc:sldMkLst>
        <pc:spChg chg="mod">
          <ac:chgData name="김동욱" userId="b708a221-d8c8-4e6d-a3d9-7c26217d2129" providerId="ADAL" clId="{664F75D9-4126-473A-A7E5-A54724918A03}" dt="2021-08-31T07:55:09.396" v="141" actId="20577"/>
          <ac:spMkLst>
            <pc:docMk/>
            <pc:sldMk cId="2051020429" sldId="399"/>
            <ac:spMk id="29" creationId="{399D6181-99AA-4F73-8295-D75455983CF5}"/>
          </ac:spMkLst>
        </pc:spChg>
        <pc:graphicFrameChg chg="modGraphic">
          <ac:chgData name="김동욱" userId="b708a221-d8c8-4e6d-a3d9-7c26217d2129" providerId="ADAL" clId="{664F75D9-4126-473A-A7E5-A54724918A03}" dt="2021-08-31T07:55:46.384" v="144" actId="20577"/>
          <ac:graphicFrameMkLst>
            <pc:docMk/>
            <pc:sldMk cId="2051020429" sldId="399"/>
            <ac:graphicFrameMk id="17" creationId="{00000000-0000-0000-0000-000000000000}"/>
          </ac:graphicFrameMkLst>
        </pc:graphicFrameChg>
      </pc:sldChg>
      <pc:sldChg chg="modSp del">
        <pc:chgData name="김동욱" userId="b708a221-d8c8-4e6d-a3d9-7c26217d2129" providerId="ADAL" clId="{664F75D9-4126-473A-A7E5-A54724918A03}" dt="2021-08-31T08:04:13.644" v="221" actId="2696"/>
        <pc:sldMkLst>
          <pc:docMk/>
          <pc:sldMk cId="1641024506" sldId="400"/>
        </pc:sldMkLst>
        <pc:graphicFrameChg chg="modGraphic">
          <ac:chgData name="김동욱" userId="b708a221-d8c8-4e6d-a3d9-7c26217d2129" providerId="ADAL" clId="{664F75D9-4126-473A-A7E5-A54724918A03}" dt="2021-08-31T08:03:40.415" v="220" actId="20577"/>
          <ac:graphicFrameMkLst>
            <pc:docMk/>
            <pc:sldMk cId="1641024506" sldId="400"/>
            <ac:graphicFrameMk id="2" creationId="{7BEFC27C-E210-476D-84CC-0C8434DE6A13}"/>
          </ac:graphicFrameMkLst>
        </pc:graphicFrameChg>
      </pc:sldChg>
      <pc:sldChg chg="addSp delSp modSp add">
        <pc:chgData name="김동욱" userId="b708a221-d8c8-4e6d-a3d9-7c26217d2129" providerId="ADAL" clId="{664F75D9-4126-473A-A7E5-A54724918A03}" dt="2021-08-31T08:07:33.316" v="242"/>
        <pc:sldMkLst>
          <pc:docMk/>
          <pc:sldMk cId="3339960694" sldId="400"/>
        </pc:sldMkLst>
        <pc:spChg chg="add del mod">
          <ac:chgData name="김동욱" userId="b708a221-d8c8-4e6d-a3d9-7c26217d2129" providerId="ADAL" clId="{664F75D9-4126-473A-A7E5-A54724918A03}" dt="2021-08-31T08:07:32.222" v="241" actId="478"/>
          <ac:spMkLst>
            <pc:docMk/>
            <pc:sldMk cId="3339960694" sldId="400"/>
            <ac:spMk id="3" creationId="{6EDC9D6C-4379-44CB-B342-D1F58AFA5984}"/>
          </ac:spMkLst>
        </pc:spChg>
        <pc:picChg chg="add">
          <ac:chgData name="김동욱" userId="b708a221-d8c8-4e6d-a3d9-7c26217d2129" providerId="ADAL" clId="{664F75D9-4126-473A-A7E5-A54724918A03}" dt="2021-08-31T08:07:33.316" v="242"/>
          <ac:picMkLst>
            <pc:docMk/>
            <pc:sldMk cId="3339960694" sldId="400"/>
            <ac:picMk id="4" creationId="{5D5A21D6-00B2-4857-8EB6-22024E58D79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62FC0213-EF4E-4FAF-B775-490BA1BAE994}" type="datetimeFigureOut">
              <a:rPr lang="ko-KR" altLang="en-US" smtClean="0"/>
              <a:pPr/>
              <a:t>2023-02-16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8634C75D-4762-4711-AF13-A37A2059FD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774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1836736D-E83E-47DA-8599-34B3B7D764D1}" type="datetimeFigureOut">
              <a:rPr lang="ko-KR" altLang="en-US" smtClean="0"/>
              <a:pPr/>
              <a:t>2023-02-16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1" y="4776788"/>
            <a:ext cx="5438775" cy="3908425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BE7E573D-4295-4C19-841F-47AAEC5CF9A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1401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175B21-FF92-47F9-8BB4-52C9EA8A2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57B9CAE-CDC3-4AA3-A3C7-2EB1B95AF5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8DD868-D8C6-452C-A6D6-5F2B4EAEF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E89F516-25F3-4B23-8890-53CD7F38A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B74B04C-BA8D-4A48-BEAB-09917FDA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4CBF8-55B3-4E6E-B71B-035FE08A756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14103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F0F07F-38BF-4824-90B7-CF8F71E81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D872E13-B5E8-42FC-9D0D-98CA3B0266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CD91F15-3EBC-4616-9271-2658361B1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B1A264-E4BC-4B91-A686-CC6C59E78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155EC5D-AE6B-466F-92E3-FCBCF92B2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4CBF8-55B3-4E6E-B71B-035FE08A756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2184853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C323146B-E345-4934-A576-F0061B0F0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69C5528-23A1-4DC4-A675-DED6A9619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5D40D9E-4F90-4727-BCFD-ADFD0859C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51122B4-3919-4E60-A4FE-50CD60FD8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D81D3FA-4D89-4493-B03D-496A9F7E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4CBF8-55B3-4E6E-B71B-035FE08A756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196567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F71C5EB-80DE-4085-BD81-907F18997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4D53FC2-F89B-40DE-BBFA-34A6E14B3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56005C7-8B2A-453D-98A0-A1A041C07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4A8E1DF-B750-4EF2-A3A8-2881770F2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28E6E5-7F80-4261-A618-6A3E420E8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4CBF8-55B3-4E6E-B71B-035FE08A756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6243278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25D20A-1E49-4215-B135-33335DCAF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D169FBE-5761-4BB2-8C69-BCF136E62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3AB1F29-1882-4432-B684-EF0EE95D6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B0B85A6-9317-4A05-AED2-B2ABEA9B7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4D4D8F8-6A13-4A49-B2B8-E95B9BABC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4CBF8-55B3-4E6E-B71B-035FE08A756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0042882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EE7D7D6-684D-4BA5-A377-AFD0EADB9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C87374C-AF11-4020-ACEF-93D5A541B7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4F356D6-3AA0-49F3-AAD0-D066871F5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2062084-FB5F-4DED-A262-F953E84CD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58DD362-FEBC-413C-91AB-D16E2C151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0E7F047-4496-4627-ABD8-9668F2362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4CBF8-55B3-4E6E-B71B-035FE08A756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7854062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3E9E0D3-B7A8-4619-B3E0-1F904E98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9FB45FB-12F6-4379-B858-161B141C2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31761B9-2064-4987-9781-B8E20ADED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1E07E85-F848-4BA3-A93E-CD21B0D03D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3DDD338-A65B-4BFA-90A0-500A4E5A27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3081E8EB-7868-4E2D-BA6F-F69E58A97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9A31375-5F05-4502-A2A6-655BE6767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4FFAD35-01BA-489D-9A77-6E63E8861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4CBF8-55B3-4E6E-B71B-035FE08A756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9480888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EE98B655-C59E-064C-9A88-ACB480C5FA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758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EE98B655-C59E-064C-9A88-ACB480C5FA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직사각형 1"/>
          <p:cNvSpPr/>
          <p:nvPr userDrawn="1"/>
        </p:nvSpPr>
        <p:spPr>
          <a:xfrm>
            <a:off x="0" y="0"/>
            <a:ext cx="7994469" cy="801112"/>
          </a:xfrm>
          <a:prstGeom prst="rect">
            <a:avLst/>
          </a:prstGeom>
          <a:gradFill flip="none" rotWithShape="1">
            <a:gsLst>
              <a:gs pos="0">
                <a:srgbClr val="235729"/>
              </a:gs>
              <a:gs pos="52000">
                <a:srgbClr val="70AD47">
                  <a:alpha val="80000"/>
                </a:srgbClr>
              </a:gs>
              <a:gs pos="100000">
                <a:schemeClr val="accent1">
                  <a:shade val="100000"/>
                  <a:satMod val="115000"/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0" y="52255"/>
            <a:ext cx="9422674" cy="80111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9523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5575E3F-22BB-4749-AC12-206AD75F1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584E561-7F94-4559-9FB6-9F986630F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8CC25F7-789F-4986-BDAB-C87EA4B9F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5062A49-1DBF-4F03-BEA3-644EB1CED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92D50CA-D07E-4BE1-818B-43A1A047D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2CA9B33-4BD7-4521-8F90-ABD6A559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4CBF8-55B3-4E6E-B71B-035FE08A756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0898931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947BFB-63D9-411C-B4DE-D3CFBBB5C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49DBCEB-DFF3-4B89-8F62-78EBC0FDC2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83E1BD0-8FCA-4802-8F31-B02E6A51F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0682770-AFDB-4336-AE2B-591DBDEF7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BB0C491-C09B-48DB-A02F-3B8AAF897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D87AD7F-F748-4481-9DDA-8CCF372D5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4CBF8-55B3-4E6E-B71B-035FE08A756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870597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941A709-D9E8-4E24-805E-259142E8B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C04610-1726-4B46-AFFB-444B5DAE8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F8B799C-6552-458D-A8A4-EDA32198F5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AD46968-09F3-464F-88C3-A7E7FB4B6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1220C35-C487-40F2-9E41-998C7E7E1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4CBF8-55B3-4E6E-B71B-035FE08A756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678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0" y="19004"/>
            <a:ext cx="11912138" cy="801112"/>
          </a:xfrm>
        </p:spPr>
        <p:txBody>
          <a:bodyPr>
            <a:normAutofit/>
          </a:bodyPr>
          <a:lstStyle/>
          <a:p>
            <a:r>
              <a:rPr lang="en-US" altLang="ko-KR" sz="2800" dirty="0" smtClean="0"/>
              <a:t>2023 </a:t>
            </a:r>
            <a:r>
              <a:rPr lang="en-US" altLang="ko-KR" sz="2800" dirty="0" smtClean="0"/>
              <a:t>DSC </a:t>
            </a:r>
            <a:r>
              <a:rPr lang="ko-KR" altLang="en-US" sz="2800" dirty="0" err="1" smtClean="0"/>
              <a:t>공유대학</a:t>
            </a:r>
            <a:r>
              <a:rPr lang="ko-KR" altLang="en-US" sz="2800" dirty="0" smtClean="0"/>
              <a:t> 오리엔테이션 오는 길</a:t>
            </a:r>
            <a:r>
              <a:rPr lang="en-US" altLang="ko-KR" sz="2800" dirty="0" smtClean="0"/>
              <a:t>(</a:t>
            </a:r>
            <a:r>
              <a:rPr lang="ko-KR" altLang="en-US" sz="2800" dirty="0" smtClean="0"/>
              <a:t>지정버스이용</a:t>
            </a:r>
            <a:r>
              <a:rPr lang="en-US" altLang="ko-KR" sz="2800" dirty="0" smtClean="0"/>
              <a:t>)</a:t>
            </a:r>
            <a:endParaRPr lang="ko-KR" alt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69752" y="935264"/>
            <a:ext cx="7324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rgbClr val="00B050"/>
                </a:solidFill>
              </a:rPr>
              <a:t>지정된 버스를 이용하지 않는 학생은 개별적으로 참여 가능</a:t>
            </a:r>
            <a:r>
              <a:rPr lang="en-US" altLang="ko-KR" sz="1600" b="1" dirty="0" smtClean="0">
                <a:solidFill>
                  <a:srgbClr val="00B050"/>
                </a:solidFill>
              </a:rPr>
              <a:t>(</a:t>
            </a:r>
            <a:r>
              <a:rPr lang="ko-KR" altLang="en-US" sz="1600" b="1" dirty="0" smtClean="0">
                <a:solidFill>
                  <a:srgbClr val="00B050"/>
                </a:solidFill>
              </a:rPr>
              <a:t>대중교통</a:t>
            </a:r>
            <a:r>
              <a:rPr lang="en-US" altLang="ko-KR" sz="1600" b="1" dirty="0" smtClean="0">
                <a:solidFill>
                  <a:srgbClr val="00B050"/>
                </a:solidFill>
              </a:rPr>
              <a:t>, </a:t>
            </a:r>
            <a:r>
              <a:rPr lang="ko-KR" altLang="en-US" sz="1600" b="1" dirty="0" smtClean="0">
                <a:solidFill>
                  <a:srgbClr val="00B050"/>
                </a:solidFill>
              </a:rPr>
              <a:t>자가용</a:t>
            </a:r>
            <a:r>
              <a:rPr lang="en-US" altLang="ko-KR" sz="1600" b="1" dirty="0" smtClean="0">
                <a:solidFill>
                  <a:srgbClr val="00B050"/>
                </a:solidFill>
              </a:rPr>
              <a:t>)</a:t>
            </a:r>
            <a:endParaRPr lang="ko-KR" altLang="en-US" sz="16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9752" y="1320855"/>
            <a:ext cx="1169866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대전역</a:t>
            </a:r>
            <a:r>
              <a:rPr lang="ko-KR" altLang="en-US" sz="2800" dirty="0"/>
              <a:t> </a:t>
            </a:r>
            <a:r>
              <a:rPr lang="ko-KR" altLang="en-US" sz="2800" dirty="0" smtClean="0"/>
              <a:t>  </a:t>
            </a:r>
            <a:r>
              <a:rPr lang="en-US" altLang="ko-KR" b="1" dirty="0" smtClean="0">
                <a:solidFill>
                  <a:srgbClr val="0000FF"/>
                </a:solidFill>
                <a:ea typeface="나눔고딕" panose="020D0604000000000000" pitchFamily="50" charset="-127"/>
              </a:rPr>
              <a:t>※ </a:t>
            </a:r>
            <a:r>
              <a:rPr lang="ko-KR" altLang="en-US" b="1" dirty="0" smtClean="0">
                <a:solidFill>
                  <a:srgbClr val="0000FF"/>
                </a:solidFill>
                <a:ea typeface="나눔고딕" panose="020D0604000000000000" pitchFamily="50" charset="-127"/>
              </a:rPr>
              <a:t>전공에 따라 </a:t>
            </a:r>
            <a:r>
              <a:rPr lang="en-US" altLang="ko-KR" b="1" dirty="0" smtClean="0">
                <a:solidFill>
                  <a:srgbClr val="0000FF"/>
                </a:solidFill>
                <a:ea typeface="나눔고딕" panose="020D0604000000000000" pitchFamily="50" charset="-127"/>
              </a:rPr>
              <a:t>2</a:t>
            </a:r>
            <a:r>
              <a:rPr lang="ko-KR" altLang="en-US" b="1" dirty="0" smtClean="0">
                <a:solidFill>
                  <a:srgbClr val="0000FF"/>
                </a:solidFill>
                <a:ea typeface="나눔고딕" panose="020D0604000000000000" pitchFamily="50" charset="-127"/>
              </a:rPr>
              <a:t>대로 운영</a:t>
            </a:r>
            <a:endParaRPr lang="en-US" altLang="ko-KR" sz="1600" b="1" dirty="0" smtClean="0">
              <a:solidFill>
                <a:srgbClr val="0000FF"/>
              </a:solidFill>
              <a:ea typeface="나눔고딕" panose="020D0604000000000000" pitchFamily="50" charset="-127"/>
            </a:endParaRPr>
          </a:p>
          <a:p>
            <a:r>
              <a:rPr lang="en-US" altLang="ko-KR" dirty="0" smtClean="0"/>
              <a:t>  1) </a:t>
            </a:r>
            <a:r>
              <a:rPr lang="ko-KR" altLang="en-US" dirty="0" err="1" smtClean="0"/>
              <a:t>탑승버스</a:t>
            </a:r>
            <a:endParaRPr lang="en-US" altLang="ko-KR" dirty="0" smtClean="0"/>
          </a:p>
          <a:p>
            <a:r>
              <a:rPr lang="en-US" altLang="ko-KR" dirty="0" smtClean="0"/>
              <a:t>    - </a:t>
            </a:r>
            <a:r>
              <a:rPr lang="en-US" altLang="ko-KR" b="1" i="1" dirty="0" smtClean="0"/>
              <a:t>(ICT)</a:t>
            </a:r>
            <a:r>
              <a:rPr lang="ko-KR" altLang="en-US" dirty="0" err="1" smtClean="0"/>
              <a:t>모빌리티</a:t>
            </a:r>
            <a:r>
              <a:rPr lang="en-US" altLang="ko-KR" dirty="0" smtClean="0"/>
              <a:t>SW/AI</a:t>
            </a:r>
            <a:r>
              <a:rPr lang="ko-KR" altLang="en-US" dirty="0" err="1" smtClean="0"/>
              <a:t>융합전공</a:t>
            </a:r>
            <a:r>
              <a:rPr lang="en-US" altLang="ko-KR" dirty="0" smtClean="0"/>
              <a:t>/</a:t>
            </a:r>
            <a:r>
              <a:rPr lang="ko-KR" altLang="en-US" dirty="0" smtClean="0"/>
              <a:t>차세대통신융합전공</a:t>
            </a:r>
            <a:r>
              <a:rPr lang="en-US" altLang="ko-KR" dirty="0" smtClean="0"/>
              <a:t>/</a:t>
            </a:r>
            <a:r>
              <a:rPr lang="ko-KR" altLang="en-US" dirty="0" smtClean="0"/>
              <a:t>자율주행시스템전공</a:t>
            </a:r>
            <a:r>
              <a:rPr lang="en-US" altLang="ko-KR" dirty="0" smtClean="0"/>
              <a:t>/</a:t>
            </a:r>
            <a:r>
              <a:rPr lang="ko-KR" altLang="en-US" dirty="0" smtClean="0"/>
              <a:t>스마트휴먼인터페이스전공</a:t>
            </a:r>
            <a:endParaRPr lang="en-US" altLang="ko-KR" dirty="0" smtClean="0"/>
          </a:p>
          <a:p>
            <a:r>
              <a:rPr lang="en-US" altLang="ko-KR" dirty="0"/>
              <a:t> </a:t>
            </a:r>
            <a:r>
              <a:rPr lang="en-US" altLang="ko-KR" dirty="0" smtClean="0"/>
              <a:t>    : </a:t>
            </a:r>
            <a:r>
              <a:rPr lang="ko-KR" altLang="en-US" sz="2000" dirty="0"/>
              <a:t>대전 </a:t>
            </a:r>
            <a:r>
              <a:rPr lang="en-US" altLang="ko-KR" sz="2000" dirty="0"/>
              <a:t>75</a:t>
            </a:r>
            <a:r>
              <a:rPr lang="ko-KR" altLang="en-US" sz="2000" dirty="0"/>
              <a:t>바 </a:t>
            </a:r>
            <a:r>
              <a:rPr lang="en-US" altLang="ko-KR" sz="2000" dirty="0"/>
              <a:t>6375</a:t>
            </a:r>
            <a:endParaRPr lang="en-US" altLang="ko-KR" sz="2000" dirty="0" smtClean="0"/>
          </a:p>
          <a:p>
            <a:r>
              <a:rPr lang="en-US" altLang="ko-KR" dirty="0"/>
              <a:t> </a:t>
            </a:r>
            <a:r>
              <a:rPr lang="en-US" altLang="ko-KR" dirty="0" smtClean="0"/>
              <a:t>   - </a:t>
            </a:r>
            <a:r>
              <a:rPr lang="en-US" altLang="ko-KR" b="1" i="1" dirty="0" smtClean="0"/>
              <a:t>(</a:t>
            </a:r>
            <a:r>
              <a:rPr lang="ko-KR" altLang="en-US" b="1" i="1" dirty="0" err="1" smtClean="0"/>
              <a:t>소부장</a:t>
            </a:r>
            <a:r>
              <a:rPr lang="en-US" altLang="ko-KR" b="1" i="1" dirty="0" smtClean="0"/>
              <a:t>)</a:t>
            </a:r>
            <a:r>
              <a:rPr lang="ko-KR" altLang="en-US" dirty="0" smtClean="0"/>
              <a:t>친환경동력시스템</a:t>
            </a:r>
            <a:r>
              <a:rPr lang="en-US" altLang="ko-KR" dirty="0" smtClean="0"/>
              <a:t>/</a:t>
            </a:r>
            <a:r>
              <a:rPr lang="ko-KR" altLang="en-US" dirty="0" smtClean="0"/>
              <a:t>지능형전장제어시스템</a:t>
            </a:r>
            <a:r>
              <a:rPr lang="en-US" altLang="ko-KR" dirty="0" smtClean="0"/>
              <a:t>/</a:t>
            </a:r>
            <a:r>
              <a:rPr lang="ko-KR" altLang="en-US" dirty="0" smtClean="0"/>
              <a:t>첨단센서융합디바이스</a:t>
            </a:r>
            <a:r>
              <a:rPr lang="en-US" altLang="ko-KR" dirty="0" smtClean="0"/>
              <a:t>/</a:t>
            </a:r>
            <a:r>
              <a:rPr lang="ko-KR" altLang="en-US" dirty="0" smtClean="0"/>
              <a:t>디스플레이</a:t>
            </a:r>
            <a:r>
              <a:rPr lang="en-US" altLang="ko-KR" dirty="0" smtClean="0"/>
              <a:t>-</a:t>
            </a:r>
            <a:r>
              <a:rPr lang="ko-KR" altLang="en-US" dirty="0" smtClean="0"/>
              <a:t>시스템반도체소부장</a:t>
            </a:r>
            <a:endParaRPr lang="en-US" altLang="ko-KR" dirty="0" smtClean="0"/>
          </a:p>
          <a:p>
            <a:r>
              <a:rPr lang="en-US" altLang="ko-KR" dirty="0" smtClean="0"/>
              <a:t>     : </a:t>
            </a:r>
            <a:r>
              <a:rPr lang="ko-KR" altLang="en-US" sz="2000" dirty="0"/>
              <a:t>대전</a:t>
            </a:r>
            <a:r>
              <a:rPr lang="en-US" altLang="ko-KR" sz="2000" dirty="0"/>
              <a:t>75</a:t>
            </a:r>
            <a:r>
              <a:rPr lang="ko-KR" altLang="en-US" sz="2000" dirty="0"/>
              <a:t>바 </a:t>
            </a:r>
            <a:r>
              <a:rPr lang="en-US" altLang="ko-KR" sz="2000" dirty="0"/>
              <a:t>8047</a:t>
            </a:r>
            <a:endParaRPr lang="en-US" altLang="ko-KR" sz="2000" dirty="0" smtClean="0"/>
          </a:p>
          <a:p>
            <a:r>
              <a:rPr lang="en-US" altLang="ko-KR" dirty="0" smtClean="0"/>
              <a:t>  2) </a:t>
            </a:r>
            <a:r>
              <a:rPr lang="ko-KR" altLang="en-US" dirty="0" smtClean="0"/>
              <a:t>출발시간</a:t>
            </a:r>
            <a:r>
              <a:rPr lang="en-US" altLang="ko-KR" dirty="0" smtClean="0"/>
              <a:t>: </a:t>
            </a:r>
            <a:r>
              <a:rPr lang="ko-KR" altLang="en-US" b="1" u="sng" dirty="0" smtClean="0">
                <a:solidFill>
                  <a:srgbClr val="0000FF"/>
                </a:solidFill>
              </a:rPr>
              <a:t>오전 </a:t>
            </a:r>
            <a:r>
              <a:rPr lang="en-US" altLang="ko-KR" b="1" u="sng" dirty="0" smtClean="0">
                <a:solidFill>
                  <a:srgbClr val="0000FF"/>
                </a:solidFill>
              </a:rPr>
              <a:t>9</a:t>
            </a:r>
            <a:r>
              <a:rPr lang="ko-KR" altLang="en-US" b="1" u="sng" dirty="0" smtClean="0">
                <a:solidFill>
                  <a:srgbClr val="0000FF"/>
                </a:solidFill>
              </a:rPr>
              <a:t>시 </a:t>
            </a:r>
            <a:r>
              <a:rPr lang="en-US" altLang="ko-KR" b="1" u="sng" dirty="0" smtClean="0">
                <a:solidFill>
                  <a:srgbClr val="0000FF"/>
                </a:solidFill>
              </a:rPr>
              <a:t>20</a:t>
            </a:r>
            <a:r>
              <a:rPr lang="ko-KR" altLang="en-US" b="1" u="sng" dirty="0" smtClean="0">
                <a:solidFill>
                  <a:srgbClr val="0000FF"/>
                </a:solidFill>
              </a:rPr>
              <a:t>분</a:t>
            </a:r>
            <a:r>
              <a:rPr lang="en-US" altLang="ko-KR" dirty="0" smtClean="0"/>
              <a:t>(DCC</a:t>
            </a:r>
            <a:r>
              <a:rPr lang="ko-KR" altLang="en-US" dirty="0" smtClean="0"/>
              <a:t>까지 약 </a:t>
            </a:r>
            <a:r>
              <a:rPr lang="en-US" altLang="ko-KR" dirty="0" smtClean="0"/>
              <a:t>17</a:t>
            </a:r>
            <a:r>
              <a:rPr lang="ko-KR" altLang="en-US" dirty="0" smtClean="0"/>
              <a:t>분 소요</a:t>
            </a:r>
            <a:r>
              <a:rPr lang="en-US" altLang="ko-KR" dirty="0" smtClean="0"/>
              <a:t>)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3) </a:t>
            </a:r>
            <a:r>
              <a:rPr lang="ko-KR" altLang="en-US" dirty="0" err="1" smtClean="0"/>
              <a:t>탑승장소</a:t>
            </a:r>
            <a:r>
              <a:rPr lang="en-US" altLang="ko-KR" dirty="0"/>
              <a:t>: </a:t>
            </a:r>
            <a:r>
              <a:rPr lang="ko-KR" altLang="en-US" b="1" dirty="0"/>
              <a:t>대전역 </a:t>
            </a:r>
            <a:r>
              <a:rPr lang="en-US" altLang="ko-KR" b="1" dirty="0"/>
              <a:t>1</a:t>
            </a:r>
            <a:r>
              <a:rPr lang="ko-KR" altLang="en-US" b="1" dirty="0"/>
              <a:t>번 출구</a:t>
            </a:r>
            <a:r>
              <a:rPr lang="en-US" altLang="ko-KR" b="1" dirty="0"/>
              <a:t>(</a:t>
            </a:r>
            <a:r>
              <a:rPr lang="ko-KR" altLang="en-US" b="1" dirty="0" err="1"/>
              <a:t>동광장</a:t>
            </a:r>
            <a:r>
              <a:rPr lang="en-US" altLang="ko-KR" b="1" dirty="0" smtClean="0"/>
              <a:t>)</a:t>
            </a:r>
            <a:endParaRPr lang="en-US" altLang="ko-KR" sz="2400" dirty="0"/>
          </a:p>
          <a:p>
            <a:endParaRPr lang="en-US" altLang="ko-KR" sz="2400" dirty="0" smtClean="0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943" y="3956811"/>
            <a:ext cx="3025360" cy="238032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32" y="3956813"/>
            <a:ext cx="3160413" cy="2379188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684" y="3956812"/>
            <a:ext cx="3172252" cy="23791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2376" y="6384174"/>
            <a:ext cx="994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※ </a:t>
            </a:r>
            <a:r>
              <a:rPr lang="ko-KR" altLang="en-US" b="1" dirty="0" smtClean="0"/>
              <a:t>지정 차량 놓쳤을 경우</a:t>
            </a:r>
            <a:r>
              <a:rPr lang="en-US" altLang="ko-KR" dirty="0" smtClean="0"/>
              <a:t>: </a:t>
            </a:r>
            <a:r>
              <a:rPr lang="ko-KR" altLang="en-US" dirty="0" err="1"/>
              <a:t>올리브영</a:t>
            </a:r>
            <a:r>
              <a:rPr lang="ko-KR" altLang="en-US" dirty="0"/>
              <a:t> </a:t>
            </a:r>
            <a:r>
              <a:rPr lang="ko-KR" altLang="en-US" dirty="0" err="1"/>
              <a:t>대전역점</a:t>
            </a:r>
            <a:r>
              <a:rPr lang="ko-KR" altLang="en-US" dirty="0"/>
              <a:t> 앞 버스정류장 </a:t>
            </a:r>
            <a:r>
              <a:rPr lang="en-US" altLang="ko-KR" dirty="0"/>
              <a:t>705</a:t>
            </a:r>
            <a:r>
              <a:rPr lang="ko-KR" altLang="en-US" dirty="0"/>
              <a:t>번 탑승 → </a:t>
            </a:r>
            <a:r>
              <a:rPr lang="ko-KR" altLang="en-US" dirty="0" err="1"/>
              <a:t>대전컨벤션</a:t>
            </a:r>
            <a:r>
              <a:rPr lang="ko-KR" altLang="en-US" dirty="0"/>
              <a:t> 하차</a:t>
            </a:r>
          </a:p>
        </p:txBody>
      </p:sp>
    </p:spTree>
    <p:extLst>
      <p:ext uri="{BB962C8B-B14F-4D97-AF65-F5344CB8AC3E}">
        <p14:creationId xmlns:p14="http://schemas.microsoft.com/office/powerpoint/2010/main" val="17655891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9752" y="935264"/>
            <a:ext cx="7324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rgbClr val="00B050"/>
                </a:solidFill>
              </a:rPr>
              <a:t>지정된 버스를 이용하지 않는 학생은 개별적으로 참여 가능</a:t>
            </a:r>
            <a:r>
              <a:rPr lang="en-US" altLang="ko-KR" sz="1600" b="1" dirty="0" smtClean="0">
                <a:solidFill>
                  <a:srgbClr val="00B050"/>
                </a:solidFill>
              </a:rPr>
              <a:t>(</a:t>
            </a:r>
            <a:r>
              <a:rPr lang="ko-KR" altLang="en-US" sz="1600" b="1" dirty="0" smtClean="0">
                <a:solidFill>
                  <a:srgbClr val="00B050"/>
                </a:solidFill>
              </a:rPr>
              <a:t>대중교통</a:t>
            </a:r>
            <a:r>
              <a:rPr lang="en-US" altLang="ko-KR" sz="1600" b="1" dirty="0" smtClean="0">
                <a:solidFill>
                  <a:srgbClr val="00B050"/>
                </a:solidFill>
              </a:rPr>
              <a:t>, </a:t>
            </a:r>
            <a:r>
              <a:rPr lang="ko-KR" altLang="en-US" sz="1600" b="1" dirty="0" smtClean="0">
                <a:solidFill>
                  <a:srgbClr val="00B050"/>
                </a:solidFill>
              </a:rPr>
              <a:t>자가용</a:t>
            </a:r>
            <a:r>
              <a:rPr lang="en-US" altLang="ko-KR" sz="1600" b="1" dirty="0" smtClean="0">
                <a:solidFill>
                  <a:srgbClr val="00B050"/>
                </a:solidFill>
              </a:rPr>
              <a:t>)</a:t>
            </a:r>
            <a:endParaRPr lang="ko-KR" altLang="en-US" sz="16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9752" y="1273818"/>
            <a:ext cx="1195318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lang="ko-KR" altLang="en-US" sz="2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복합터미널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/>
              <a:t> </a:t>
            </a:r>
            <a:r>
              <a:rPr lang="en-US" altLang="ko-KR" dirty="0" smtClean="0"/>
              <a:t>1) </a:t>
            </a:r>
            <a:r>
              <a:rPr lang="ko-KR" altLang="en-US" dirty="0" err="1" smtClean="0"/>
              <a:t>탑승버스</a:t>
            </a:r>
            <a:r>
              <a:rPr lang="ko-KR" altLang="en-US" dirty="0" smtClean="0"/>
              <a:t> 정보</a:t>
            </a:r>
            <a:r>
              <a:rPr lang="en-US" altLang="ko-KR" dirty="0" smtClean="0"/>
              <a:t>: </a:t>
            </a:r>
            <a:r>
              <a:rPr lang="ko-KR" altLang="en-US" b="1" dirty="0"/>
              <a:t>대전 </a:t>
            </a:r>
            <a:r>
              <a:rPr lang="en-US" altLang="ko-KR" b="1" dirty="0"/>
              <a:t>75</a:t>
            </a:r>
            <a:r>
              <a:rPr lang="ko-KR" altLang="en-US" b="1" dirty="0"/>
              <a:t>바 </a:t>
            </a:r>
            <a:r>
              <a:rPr lang="en-US" altLang="ko-KR" b="1" dirty="0" smtClean="0"/>
              <a:t>8073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2) </a:t>
            </a:r>
            <a:r>
              <a:rPr lang="ko-KR" altLang="en-US" dirty="0" smtClean="0"/>
              <a:t>출발시간</a:t>
            </a:r>
            <a:r>
              <a:rPr lang="en-US" altLang="ko-KR" dirty="0" smtClean="0"/>
              <a:t>: </a:t>
            </a:r>
            <a:r>
              <a:rPr lang="ko-KR" altLang="en-US" b="1" u="sng" dirty="0" smtClean="0">
                <a:solidFill>
                  <a:srgbClr val="0000FF"/>
                </a:solidFill>
              </a:rPr>
              <a:t>오전 </a:t>
            </a:r>
            <a:r>
              <a:rPr lang="en-US" altLang="ko-KR" b="1" u="sng" dirty="0" smtClean="0">
                <a:solidFill>
                  <a:srgbClr val="0000FF"/>
                </a:solidFill>
              </a:rPr>
              <a:t>9</a:t>
            </a:r>
            <a:r>
              <a:rPr lang="ko-KR" altLang="en-US" b="1" u="sng" dirty="0" smtClean="0">
                <a:solidFill>
                  <a:srgbClr val="0000FF"/>
                </a:solidFill>
              </a:rPr>
              <a:t>시 </a:t>
            </a:r>
            <a:r>
              <a:rPr lang="en-US" altLang="ko-KR" b="1" u="sng" dirty="0" smtClean="0">
                <a:solidFill>
                  <a:srgbClr val="0000FF"/>
                </a:solidFill>
              </a:rPr>
              <a:t>20</a:t>
            </a:r>
            <a:r>
              <a:rPr lang="ko-KR" altLang="en-US" b="1" u="sng" dirty="0" smtClean="0">
                <a:solidFill>
                  <a:srgbClr val="0000FF"/>
                </a:solidFill>
              </a:rPr>
              <a:t>분</a:t>
            </a:r>
            <a:r>
              <a:rPr lang="ko-KR" altLang="en-US" dirty="0" smtClean="0">
                <a:solidFill>
                  <a:srgbClr val="0000FF"/>
                </a:solidFill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>※ </a:t>
            </a:r>
            <a:r>
              <a:rPr lang="ko-KR" altLang="en-US" dirty="0" err="1" smtClean="0">
                <a:solidFill>
                  <a:srgbClr val="FF0000"/>
                </a:solidFill>
              </a:rPr>
              <a:t>주정차가</a:t>
            </a:r>
            <a:r>
              <a:rPr lang="ko-KR" altLang="en-US" dirty="0" smtClean="0">
                <a:solidFill>
                  <a:srgbClr val="FF0000"/>
                </a:solidFill>
              </a:rPr>
              <a:t> 금지된 장소로 정차없이 바로 출발 예정이니 출발시간 전 반드시 대기 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en-US" altLang="ko-KR" dirty="0" smtClean="0"/>
              <a:t>3</a:t>
            </a:r>
            <a:r>
              <a:rPr lang="en-US" altLang="ko-KR" dirty="0"/>
              <a:t>) </a:t>
            </a:r>
            <a:r>
              <a:rPr lang="ko-KR" altLang="en-US" dirty="0" err="1"/>
              <a:t>탑승장소</a:t>
            </a:r>
            <a:r>
              <a:rPr lang="en-US" altLang="ko-KR" dirty="0"/>
              <a:t>: </a:t>
            </a:r>
            <a:r>
              <a:rPr lang="ko-KR" altLang="en-US" dirty="0"/>
              <a:t>한국병원 건너편 횡단보도 부근</a:t>
            </a:r>
            <a:r>
              <a:rPr lang="en-US" altLang="ko-KR" dirty="0"/>
              <a:t>(</a:t>
            </a:r>
            <a:r>
              <a:rPr lang="ko-KR" altLang="en-US" dirty="0" err="1"/>
              <a:t>레드엘커피</a:t>
            </a:r>
            <a:r>
              <a:rPr lang="ko-KR" altLang="en-US" dirty="0"/>
              <a:t> 앞</a:t>
            </a:r>
            <a:r>
              <a:rPr lang="en-US" altLang="ko-KR" dirty="0"/>
              <a:t>) </a:t>
            </a:r>
            <a:endParaRPr lang="en-US" altLang="ko-KR" b="1" dirty="0"/>
          </a:p>
          <a:p>
            <a:endParaRPr lang="en-US" altLang="ko-KR" b="1" dirty="0" smtClean="0"/>
          </a:p>
          <a:p>
            <a:r>
              <a:rPr lang="en-US" altLang="ko-KR" b="1" dirty="0" smtClean="0"/>
              <a:t>    </a:t>
            </a:r>
            <a:endParaRPr lang="ko-KR" altLang="en-US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161" y="2947186"/>
            <a:ext cx="4838547" cy="372698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07" y="2805258"/>
            <a:ext cx="2144450" cy="38689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47215" y="2990015"/>
            <a:ext cx="3873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&lt;</a:t>
            </a:r>
            <a:r>
              <a:rPr lang="ko-KR" altLang="en-US" b="1" dirty="0" smtClean="0"/>
              <a:t>지정 버스 탑승하지 못했을 경우</a:t>
            </a:r>
            <a:r>
              <a:rPr lang="en-US" altLang="ko-KR" b="1" dirty="0" smtClean="0"/>
              <a:t>&gt;</a:t>
            </a:r>
            <a:endParaRPr lang="ko-KR" alt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888778" y="3359347"/>
            <a:ext cx="3832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ko-KR" altLang="en-US" dirty="0" err="1" smtClean="0"/>
              <a:t>신협</a:t>
            </a:r>
            <a:r>
              <a:rPr lang="ko-KR" altLang="en-US" dirty="0" smtClean="0"/>
              <a:t> 앞 버스정류장</a:t>
            </a:r>
            <a:endParaRPr lang="en-US" altLang="ko-KR" dirty="0" smtClean="0"/>
          </a:p>
          <a:p>
            <a:r>
              <a:rPr lang="en-US" altLang="ko-KR" dirty="0" smtClean="0"/>
              <a:t>102</a:t>
            </a:r>
            <a:r>
              <a:rPr lang="ko-KR" altLang="en-US" dirty="0" smtClean="0"/>
              <a:t>번 탑승 → </a:t>
            </a:r>
            <a:r>
              <a:rPr lang="ko-KR" altLang="en-US" dirty="0" err="1" smtClean="0"/>
              <a:t>정부청사역</a:t>
            </a:r>
            <a:r>
              <a:rPr lang="ko-KR" altLang="en-US" dirty="0" smtClean="0"/>
              <a:t> 하차 → </a:t>
            </a:r>
            <a:r>
              <a:rPr lang="en-US" altLang="ko-KR" dirty="0" smtClean="0"/>
              <a:t>618</a:t>
            </a:r>
            <a:r>
              <a:rPr lang="ko-KR" altLang="en-US" dirty="0" smtClean="0"/>
              <a:t>번 탑승 → </a:t>
            </a:r>
            <a:r>
              <a:rPr lang="en-US" altLang="ko-KR" dirty="0" smtClean="0"/>
              <a:t>DCC</a:t>
            </a:r>
            <a:r>
              <a:rPr lang="ko-KR" altLang="en-US" dirty="0" smtClean="0"/>
              <a:t>종점 하차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2) </a:t>
            </a:r>
            <a:r>
              <a:rPr lang="ko-KR" altLang="en-US" dirty="0" err="1"/>
              <a:t>신협</a:t>
            </a:r>
            <a:r>
              <a:rPr lang="ko-KR" altLang="en-US" dirty="0"/>
              <a:t> 앞 버스정류장</a:t>
            </a:r>
            <a:endParaRPr lang="en-US" altLang="ko-KR" dirty="0"/>
          </a:p>
          <a:p>
            <a:r>
              <a:rPr lang="en-US" altLang="ko-KR" dirty="0" smtClean="0"/>
              <a:t>802</a:t>
            </a:r>
            <a:r>
              <a:rPr lang="ko-KR" altLang="en-US" dirty="0" smtClean="0"/>
              <a:t>번 탑승 → </a:t>
            </a:r>
            <a:r>
              <a:rPr lang="ko-KR" altLang="en-US" dirty="0" err="1" smtClean="0"/>
              <a:t>원촌삼거리</a:t>
            </a:r>
            <a:r>
              <a:rPr lang="ko-KR" altLang="en-US" dirty="0" smtClean="0"/>
              <a:t> 하차 → 건너편 버스정류장 이동</a:t>
            </a:r>
            <a:r>
              <a:rPr lang="en-US" altLang="ko-KR" dirty="0" smtClean="0"/>
              <a:t>(</a:t>
            </a:r>
            <a:r>
              <a:rPr lang="ko-KR" altLang="en-US" dirty="0" smtClean="0"/>
              <a:t>도보</a:t>
            </a:r>
            <a:r>
              <a:rPr lang="en-US" altLang="ko-KR" dirty="0" smtClean="0"/>
              <a:t>3</a:t>
            </a:r>
            <a:r>
              <a:rPr lang="ko-KR" altLang="en-US" dirty="0" smtClean="0"/>
              <a:t>분</a:t>
            </a:r>
            <a:r>
              <a:rPr lang="en-US" altLang="ko-KR" dirty="0" smtClean="0"/>
              <a:t>) </a:t>
            </a:r>
            <a:r>
              <a:rPr lang="ko-KR" altLang="en-US" dirty="0" smtClean="0"/>
              <a:t>→ </a:t>
            </a:r>
            <a:r>
              <a:rPr lang="en-US" altLang="ko-KR" dirty="0" smtClean="0"/>
              <a:t>121</a:t>
            </a:r>
            <a:r>
              <a:rPr lang="ko-KR" altLang="en-US" dirty="0" smtClean="0"/>
              <a:t>번 탑승 → </a:t>
            </a:r>
            <a:r>
              <a:rPr lang="ko-KR" altLang="en-US" dirty="0" err="1" smtClean="0"/>
              <a:t>한빛탑</a:t>
            </a:r>
            <a:r>
              <a:rPr lang="ko-KR" altLang="en-US" dirty="0" smtClean="0"/>
              <a:t> 하차</a:t>
            </a:r>
            <a:endParaRPr lang="en-US" altLang="ko-KR" dirty="0" smtClean="0"/>
          </a:p>
        </p:txBody>
      </p:sp>
      <p:sp>
        <p:nvSpPr>
          <p:cNvPr id="14" name="제목 2"/>
          <p:cNvSpPr txBox="1">
            <a:spLocks/>
          </p:cNvSpPr>
          <p:nvPr/>
        </p:nvSpPr>
        <p:spPr>
          <a:xfrm>
            <a:off x="0" y="19004"/>
            <a:ext cx="11912138" cy="80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smtClean="0"/>
              <a:t>2023 DSC </a:t>
            </a:r>
            <a:r>
              <a:rPr lang="ko-KR" altLang="en-US" sz="2800" smtClean="0"/>
              <a:t>공유대학 오리엔테이션 오는 길</a:t>
            </a:r>
            <a:r>
              <a:rPr lang="en-US" altLang="ko-KR" sz="2800" smtClean="0"/>
              <a:t>(</a:t>
            </a:r>
            <a:r>
              <a:rPr lang="ko-KR" altLang="en-US" sz="2800" smtClean="0"/>
              <a:t>지정버스이용</a:t>
            </a:r>
            <a:r>
              <a:rPr lang="en-US" altLang="ko-KR" sz="2800" smtClean="0"/>
              <a:t>)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392366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0" y="19004"/>
            <a:ext cx="11912138" cy="801112"/>
          </a:xfrm>
        </p:spPr>
        <p:txBody>
          <a:bodyPr>
            <a:normAutofit/>
          </a:bodyPr>
          <a:lstStyle/>
          <a:p>
            <a:r>
              <a:rPr lang="en-US" altLang="ko-KR" sz="2800" dirty="0"/>
              <a:t>2023 DSC </a:t>
            </a:r>
            <a:r>
              <a:rPr lang="ko-KR" altLang="en-US" sz="2800" dirty="0" err="1"/>
              <a:t>공유대학</a:t>
            </a:r>
            <a:r>
              <a:rPr lang="ko-KR" altLang="en-US" sz="2800" dirty="0"/>
              <a:t> 오리엔테이션 </a:t>
            </a:r>
            <a:r>
              <a:rPr lang="en-US" altLang="ko-KR" sz="2800" dirty="0"/>
              <a:t>1</a:t>
            </a:r>
            <a:r>
              <a:rPr lang="ko-KR" altLang="en-US" sz="2800" dirty="0"/>
              <a:t>부 장소</a:t>
            </a:r>
            <a:endParaRPr lang="ko-KR" altLang="en-US" sz="2800" dirty="0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" r="202" b="23773"/>
          <a:stretch/>
        </p:blipFill>
        <p:spPr>
          <a:xfrm>
            <a:off x="1541197" y="923943"/>
            <a:ext cx="8641911" cy="56360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34698" y="1722658"/>
            <a:ext cx="3351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02B2C4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오리엔테이션 장소</a:t>
            </a:r>
            <a:endParaRPr lang="ko-KR" altLang="en-US" sz="2400" b="1" dirty="0">
              <a:solidFill>
                <a:srgbClr val="02B2C4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831623" y="1446415"/>
            <a:ext cx="2112872" cy="211974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화살표 연결선 15"/>
          <p:cNvCxnSpPr/>
          <p:nvPr/>
        </p:nvCxnSpPr>
        <p:spPr>
          <a:xfrm>
            <a:off x="8944495" y="1953491"/>
            <a:ext cx="59020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2952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0" y="19004"/>
            <a:ext cx="11912138" cy="801112"/>
          </a:xfrm>
        </p:spPr>
        <p:txBody>
          <a:bodyPr>
            <a:normAutofit/>
          </a:bodyPr>
          <a:lstStyle/>
          <a:p>
            <a:r>
              <a:rPr lang="en-US" altLang="ko-KR" sz="2800" dirty="0"/>
              <a:t>2023 DSC </a:t>
            </a:r>
            <a:r>
              <a:rPr lang="ko-KR" altLang="en-US" sz="2800" dirty="0" err="1"/>
              <a:t>공유대학</a:t>
            </a:r>
            <a:r>
              <a:rPr lang="ko-KR" altLang="en-US" sz="2800" dirty="0"/>
              <a:t> 오리엔테이션 </a:t>
            </a:r>
            <a:r>
              <a:rPr lang="en-US" altLang="ko-KR" sz="2800" dirty="0" smtClean="0"/>
              <a:t>2</a:t>
            </a:r>
            <a:r>
              <a:rPr lang="ko-KR" altLang="en-US" sz="2800" dirty="0" smtClean="0"/>
              <a:t>부 </a:t>
            </a:r>
            <a:r>
              <a:rPr lang="ko-KR" altLang="en-US" sz="2800" dirty="0"/>
              <a:t>장소</a:t>
            </a:r>
            <a:endParaRPr lang="ko-KR" altLang="en-US" sz="2800" dirty="0"/>
          </a:p>
        </p:txBody>
      </p:sp>
      <p:pic>
        <p:nvPicPr>
          <p:cNvPr id="7" name="_x663863416" descr="EMB00003a5c04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65" y="935264"/>
            <a:ext cx="6278556" cy="372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7898" y="4412609"/>
            <a:ext cx="7907934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b="1" dirty="0" smtClean="0">
                <a:solidFill>
                  <a:srgbClr val="002060"/>
                </a:solidFill>
              </a:rPr>
              <a:t>103~104</a:t>
            </a:r>
            <a:r>
              <a:rPr lang="ko-KR" altLang="en-US" b="1" dirty="0" smtClean="0">
                <a:solidFill>
                  <a:srgbClr val="002060"/>
                </a:solidFill>
              </a:rPr>
              <a:t>호</a:t>
            </a:r>
            <a:r>
              <a:rPr lang="en-US" altLang="ko-KR" b="1" dirty="0" smtClean="0">
                <a:solidFill>
                  <a:srgbClr val="002060"/>
                </a:solidFill>
              </a:rPr>
              <a:t>: </a:t>
            </a:r>
            <a:r>
              <a:rPr lang="ko-KR" altLang="en-US" b="1" dirty="0" smtClean="0">
                <a:solidFill>
                  <a:srgbClr val="002060"/>
                </a:solidFill>
              </a:rPr>
              <a:t>식사 장소</a:t>
            </a:r>
            <a:endParaRPr lang="en-US" altLang="ko-KR" b="1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b="1" dirty="0" smtClean="0">
                <a:solidFill>
                  <a:srgbClr val="002060"/>
                </a:solidFill>
              </a:rPr>
              <a:t>105</a:t>
            </a:r>
            <a:r>
              <a:rPr lang="ko-KR" altLang="en-US" b="1" dirty="0" smtClean="0">
                <a:solidFill>
                  <a:srgbClr val="002060"/>
                </a:solidFill>
              </a:rPr>
              <a:t>호</a:t>
            </a:r>
            <a:r>
              <a:rPr lang="en-US" altLang="ko-KR" b="1" dirty="0" smtClean="0">
                <a:solidFill>
                  <a:srgbClr val="002060"/>
                </a:solidFill>
              </a:rPr>
              <a:t>: </a:t>
            </a:r>
            <a:r>
              <a:rPr lang="ko-KR" altLang="en-US" b="1" dirty="0" smtClean="0">
                <a:solidFill>
                  <a:srgbClr val="002060"/>
                </a:solidFill>
              </a:rPr>
              <a:t>친환경동력시스템전공</a:t>
            </a:r>
            <a:r>
              <a:rPr lang="en-US" altLang="ko-KR" b="1" dirty="0" smtClean="0">
                <a:solidFill>
                  <a:srgbClr val="002060"/>
                </a:solidFill>
              </a:rPr>
              <a:t>, </a:t>
            </a:r>
            <a:r>
              <a:rPr lang="ko-KR" altLang="en-US" b="1" dirty="0" smtClean="0">
                <a:solidFill>
                  <a:srgbClr val="002060"/>
                </a:solidFill>
              </a:rPr>
              <a:t>지능형전자제어시스템전공</a:t>
            </a:r>
            <a:endParaRPr lang="en-US" altLang="ko-KR" b="1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b="1" dirty="0" smtClean="0">
                <a:solidFill>
                  <a:srgbClr val="002060"/>
                </a:solidFill>
              </a:rPr>
              <a:t>106</a:t>
            </a:r>
            <a:r>
              <a:rPr lang="ko-KR" altLang="en-US" b="1" dirty="0" smtClean="0">
                <a:solidFill>
                  <a:srgbClr val="002060"/>
                </a:solidFill>
              </a:rPr>
              <a:t>호</a:t>
            </a:r>
            <a:r>
              <a:rPr lang="en-US" altLang="ko-KR" b="1" dirty="0" smtClean="0">
                <a:solidFill>
                  <a:srgbClr val="002060"/>
                </a:solidFill>
              </a:rPr>
              <a:t>: </a:t>
            </a:r>
            <a:r>
              <a:rPr lang="ko-KR" altLang="en-US" b="1" dirty="0" err="1" smtClean="0">
                <a:solidFill>
                  <a:srgbClr val="002060"/>
                </a:solidFill>
              </a:rPr>
              <a:t>첨단센서융합디바이스전공</a:t>
            </a:r>
            <a:r>
              <a:rPr lang="en-US" altLang="ko-KR" b="1" dirty="0" smtClean="0">
                <a:solidFill>
                  <a:srgbClr val="002060"/>
                </a:solidFill>
              </a:rPr>
              <a:t>, </a:t>
            </a:r>
            <a:r>
              <a:rPr lang="ko-KR" altLang="en-US" b="1" dirty="0" smtClean="0">
                <a:solidFill>
                  <a:srgbClr val="002060"/>
                </a:solidFill>
              </a:rPr>
              <a:t>디스플레이</a:t>
            </a:r>
            <a:r>
              <a:rPr lang="en-US" altLang="ko-KR" b="1" dirty="0" smtClean="0">
                <a:solidFill>
                  <a:srgbClr val="002060"/>
                </a:solidFill>
              </a:rPr>
              <a:t>-</a:t>
            </a:r>
            <a:r>
              <a:rPr lang="ko-KR" altLang="en-US" b="1" dirty="0" err="1" smtClean="0">
                <a:solidFill>
                  <a:srgbClr val="002060"/>
                </a:solidFill>
              </a:rPr>
              <a:t>시스템반도체소부장전공</a:t>
            </a:r>
            <a:endParaRPr lang="en-US" altLang="ko-KR" b="1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b="1" dirty="0" smtClean="0">
                <a:solidFill>
                  <a:srgbClr val="002060"/>
                </a:solidFill>
              </a:rPr>
              <a:t>107</a:t>
            </a:r>
            <a:r>
              <a:rPr lang="ko-KR" altLang="en-US" b="1" dirty="0" smtClean="0">
                <a:solidFill>
                  <a:srgbClr val="002060"/>
                </a:solidFill>
              </a:rPr>
              <a:t>호</a:t>
            </a:r>
            <a:r>
              <a:rPr lang="en-US" altLang="ko-KR" b="1" dirty="0" smtClean="0">
                <a:solidFill>
                  <a:srgbClr val="002060"/>
                </a:solidFill>
              </a:rPr>
              <a:t>: </a:t>
            </a:r>
            <a:r>
              <a:rPr lang="ko-KR" altLang="en-US" b="1" dirty="0" smtClean="0">
                <a:solidFill>
                  <a:srgbClr val="002060"/>
                </a:solidFill>
              </a:rPr>
              <a:t>자율주행시스템전공</a:t>
            </a:r>
            <a:r>
              <a:rPr lang="en-US" altLang="ko-KR" b="1" dirty="0" smtClean="0">
                <a:solidFill>
                  <a:srgbClr val="002060"/>
                </a:solidFill>
              </a:rPr>
              <a:t>, </a:t>
            </a:r>
            <a:r>
              <a:rPr lang="ko-KR" altLang="en-US" b="1" dirty="0" smtClean="0">
                <a:solidFill>
                  <a:srgbClr val="002060"/>
                </a:solidFill>
              </a:rPr>
              <a:t>스마트휴먼인터페이스전공</a:t>
            </a:r>
            <a:endParaRPr lang="en-US" altLang="ko-KR" b="1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b="1" dirty="0" smtClean="0">
                <a:solidFill>
                  <a:srgbClr val="002060"/>
                </a:solidFill>
              </a:rPr>
              <a:t>108</a:t>
            </a:r>
            <a:r>
              <a:rPr lang="ko-KR" altLang="en-US" b="1" dirty="0" smtClean="0">
                <a:solidFill>
                  <a:srgbClr val="002060"/>
                </a:solidFill>
              </a:rPr>
              <a:t>호</a:t>
            </a:r>
            <a:r>
              <a:rPr lang="en-US" altLang="ko-KR" b="1" dirty="0" smtClean="0">
                <a:solidFill>
                  <a:srgbClr val="002060"/>
                </a:solidFill>
              </a:rPr>
              <a:t>: </a:t>
            </a:r>
            <a:r>
              <a:rPr lang="ko-KR" altLang="en-US" b="1" dirty="0" smtClean="0">
                <a:solidFill>
                  <a:srgbClr val="002060"/>
                </a:solidFill>
              </a:rPr>
              <a:t>차세대통신융합전공</a:t>
            </a:r>
            <a:r>
              <a:rPr lang="en-US" altLang="ko-KR" b="1" dirty="0" smtClean="0">
                <a:solidFill>
                  <a:srgbClr val="002060"/>
                </a:solidFill>
              </a:rPr>
              <a:t>, </a:t>
            </a:r>
            <a:r>
              <a:rPr lang="ko-KR" altLang="en-US" b="1" dirty="0" err="1" smtClean="0">
                <a:solidFill>
                  <a:srgbClr val="002060"/>
                </a:solidFill>
              </a:rPr>
              <a:t>모빌리티</a:t>
            </a:r>
            <a:r>
              <a:rPr lang="en-US" altLang="ko-KR" b="1" dirty="0" smtClean="0">
                <a:solidFill>
                  <a:srgbClr val="002060"/>
                </a:solidFill>
              </a:rPr>
              <a:t>SW/AI</a:t>
            </a:r>
            <a:r>
              <a:rPr lang="ko-KR" altLang="en-US" b="1" dirty="0" err="1" smtClean="0">
                <a:solidFill>
                  <a:srgbClr val="002060"/>
                </a:solidFill>
              </a:rPr>
              <a:t>융합전공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9752" y="935264"/>
            <a:ext cx="2989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rgbClr val="00B050"/>
                </a:solidFill>
              </a:rPr>
              <a:t>대전컨벤션센터 제</a:t>
            </a:r>
            <a:r>
              <a:rPr lang="en-US" altLang="ko-KR" sz="1600" b="1" dirty="0" smtClean="0">
                <a:solidFill>
                  <a:srgbClr val="00B050"/>
                </a:solidFill>
              </a:rPr>
              <a:t>1</a:t>
            </a:r>
            <a:r>
              <a:rPr lang="ko-KR" altLang="en-US" sz="1600" b="1" dirty="0" smtClean="0">
                <a:solidFill>
                  <a:srgbClr val="00B050"/>
                </a:solidFill>
              </a:rPr>
              <a:t>전시장</a:t>
            </a:r>
            <a:r>
              <a:rPr lang="en-US" altLang="ko-KR" sz="1600" b="1" dirty="0" smtClean="0">
                <a:solidFill>
                  <a:srgbClr val="00B050"/>
                </a:solidFill>
              </a:rPr>
              <a:t/>
            </a:r>
            <a:br>
              <a:rPr lang="en-US" altLang="ko-KR" sz="1600" b="1" dirty="0" smtClean="0">
                <a:solidFill>
                  <a:srgbClr val="00B050"/>
                </a:solidFill>
              </a:rPr>
            </a:br>
            <a:r>
              <a:rPr lang="ko-KR" altLang="en-US" sz="1600" b="1" dirty="0" smtClean="0">
                <a:solidFill>
                  <a:srgbClr val="00B050"/>
                </a:solidFill>
              </a:rPr>
              <a:t>각 호실 </a:t>
            </a:r>
            <a:r>
              <a:rPr lang="ko-KR" altLang="en-US" sz="1600" b="1" dirty="0" err="1" smtClean="0">
                <a:solidFill>
                  <a:srgbClr val="00B050"/>
                </a:solidFill>
              </a:rPr>
              <a:t>빔프로젝터</a:t>
            </a:r>
            <a:r>
              <a:rPr lang="en-US" altLang="ko-KR" sz="1600" b="1" dirty="0" smtClean="0">
                <a:solidFill>
                  <a:srgbClr val="00B050"/>
                </a:solidFill>
              </a:rPr>
              <a:t>, </a:t>
            </a:r>
            <a:r>
              <a:rPr lang="ko-KR" altLang="en-US" sz="1600" b="1" dirty="0" smtClean="0">
                <a:solidFill>
                  <a:srgbClr val="00B050"/>
                </a:solidFill>
              </a:rPr>
              <a:t>다과 지원</a:t>
            </a:r>
            <a:endParaRPr lang="ko-KR" altLang="en-US" sz="1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80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475C1E14AAD9244EB37E30AA61156D27" ma:contentTypeVersion="11" ma:contentTypeDescription="새 문서를 만듭니다." ma:contentTypeScope="" ma:versionID="cff60a98f580ccf644507526f0ddf9e3">
  <xsd:schema xmlns:xsd="http://www.w3.org/2001/XMLSchema" xmlns:xs="http://www.w3.org/2001/XMLSchema" xmlns:p="http://schemas.microsoft.com/office/2006/metadata/properties" xmlns:ns3="f90aae83-c066-4f5a-97e8-97f098e08610" targetNamespace="http://schemas.microsoft.com/office/2006/metadata/properties" ma:root="true" ma:fieldsID="fe275354951cd181664905252c404048" ns3:_="">
    <xsd:import namespace="f90aae83-c066-4f5a-97e8-97f098e0861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0aae83-c066-4f5a-97e8-97f098e086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4D9496-B061-455D-8B35-420AA3B77A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649F95-1E44-4EA0-A296-F861A7F551C0}">
  <ds:schemaRefs>
    <ds:schemaRef ds:uri="http://schemas.microsoft.com/office/infopath/2007/PartnerControls"/>
    <ds:schemaRef ds:uri="f90aae83-c066-4f5a-97e8-97f098e08610"/>
    <ds:schemaRef ds:uri="http://www.w3.org/XML/1998/namespace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F7C7CEA-428D-4671-856D-F6AC2F0134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0aae83-c066-4f5a-97e8-97f098e086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4927</TotalTime>
  <Words>294</Words>
  <Application>Microsoft Office PowerPoint</Application>
  <PresentationFormat>와이드스크린</PresentationFormat>
  <Paragraphs>34</Paragraphs>
  <Slides>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11" baseType="lpstr">
      <vt:lpstr>Wingdings</vt:lpstr>
      <vt:lpstr>맑은 고딕</vt:lpstr>
      <vt:lpstr>Arial</vt:lpstr>
      <vt:lpstr>HY중고딕</vt:lpstr>
      <vt:lpstr>HY견고딕</vt:lpstr>
      <vt:lpstr>나눔고딕</vt:lpstr>
      <vt:lpstr>Office 테마</vt:lpstr>
      <vt:lpstr>2023 DSC 공유대학 오리엔테이션 오는 길(지정버스이용)</vt:lpstr>
      <vt:lpstr>PowerPoint 프레젠테이션</vt:lpstr>
      <vt:lpstr>2023 DSC 공유대학 오리엔테이션 1부 장소</vt:lpstr>
      <vt:lpstr>2023 DSC 공유대학 오리엔테이션 2부 장소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ris</dc:creator>
  <cp:lastModifiedBy>user</cp:lastModifiedBy>
  <cp:revision>193</cp:revision>
  <cp:lastPrinted>2021-07-21T07:18:41Z</cp:lastPrinted>
  <dcterms:created xsi:type="dcterms:W3CDTF">2021-04-10T12:22:09Z</dcterms:created>
  <dcterms:modified xsi:type="dcterms:W3CDTF">2023-02-16T01:39:01Z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0x010100475C1E14AAD9244EB37E30AA61156D27</vt:lpwstr>
  </property>
</Properties>
</file>